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96" y="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581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279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5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31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5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020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300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081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69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9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1BD04-2828-416B-B80D-4A8D74A58031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060F2-80A8-4225-BDFF-73F8DF9A1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33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426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15827" y="1462898"/>
            <a:ext cx="4142864" cy="305368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315827" y="1462898"/>
            <a:ext cx="402137" cy="578338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315827" y="1462898"/>
            <a:ext cx="586865" cy="957029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4" idx="1"/>
          </p:cNvCxnSpPr>
          <p:nvPr/>
        </p:nvCxnSpPr>
        <p:spPr>
          <a:xfrm flipH="1">
            <a:off x="1315827" y="1462898"/>
            <a:ext cx="780829" cy="1526842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315827" y="1462898"/>
            <a:ext cx="977280" cy="2231647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1315827" y="1462898"/>
            <a:ext cx="1172487" cy="2887429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706241" y="1462898"/>
            <a:ext cx="916888" cy="305368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108378" y="1462898"/>
            <a:ext cx="681004" cy="305368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2513090" y="1462898"/>
            <a:ext cx="466881" cy="305368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2956037" y="1462898"/>
            <a:ext cx="210748" cy="305368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4" idx="0"/>
            <a:endCxn id="4" idx="2"/>
          </p:cNvCxnSpPr>
          <p:nvPr/>
        </p:nvCxnSpPr>
        <p:spPr>
          <a:xfrm>
            <a:off x="3387259" y="1462898"/>
            <a:ext cx="0" cy="305368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3653408" y="1478529"/>
            <a:ext cx="190589" cy="3038052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931059" y="1478529"/>
            <a:ext cx="382323" cy="3038052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4225490" y="1462898"/>
            <a:ext cx="531592" cy="3053682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467233" y="1478529"/>
            <a:ext cx="678133" cy="3038051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4709015" y="1478528"/>
            <a:ext cx="725643" cy="2765581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4972443" y="1462897"/>
            <a:ext cx="482539" cy="174709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217934" y="1478527"/>
            <a:ext cx="246166" cy="85791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5692880" y="1478527"/>
            <a:ext cx="4142864" cy="305368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5724839" y="1478527"/>
            <a:ext cx="696425" cy="562709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5714685" y="2336443"/>
            <a:ext cx="881126" cy="312487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5736574" y="3317856"/>
            <a:ext cx="820332" cy="188990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704532" y="3925033"/>
            <a:ext cx="901433" cy="591547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 flipV="1">
            <a:off x="9198429" y="1478527"/>
            <a:ext cx="637316" cy="562710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8918403" y="2336443"/>
            <a:ext cx="917342" cy="198584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8918403" y="3317856"/>
            <a:ext cx="906440" cy="75087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9035143" y="3925033"/>
            <a:ext cx="822406" cy="591547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5687471" y="3694545"/>
            <a:ext cx="603287" cy="876355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 flipV="1">
            <a:off x="6919503" y="3676540"/>
            <a:ext cx="603287" cy="876355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8087261" y="3703501"/>
            <a:ext cx="482172" cy="868739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8947761" y="3702161"/>
            <a:ext cx="877082" cy="868740"/>
          </a:xfrm>
          <a:prstGeom prst="straightConnector1">
            <a:avLst/>
          </a:prstGeom>
          <a:ln w="1905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15827" y="4985657"/>
            <a:ext cx="85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первичный свет                                                         первое отражение света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029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532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FROL</dc:creator>
  <cp:lastModifiedBy>FROL</cp:lastModifiedBy>
  <cp:revision>5</cp:revision>
  <dcterms:created xsi:type="dcterms:W3CDTF">2015-04-15T15:33:14Z</dcterms:created>
  <dcterms:modified xsi:type="dcterms:W3CDTF">2015-04-15T16:38:58Z</dcterms:modified>
</cp:coreProperties>
</file>