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00" d="100"/>
          <a:sy n="300" d="100"/>
        </p:scale>
        <p:origin x="3828" y="23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01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81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 flipH="1">
            <a:off x="5292080" y="1511085"/>
            <a:ext cx="1302449" cy="18459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3952068" y="3339885"/>
            <a:ext cx="1340012" cy="17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 flipV="1">
            <a:off x="5292080" y="3356992"/>
            <a:ext cx="720080" cy="12961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2915816" y="2852936"/>
            <a:ext cx="3896816" cy="1296144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Равнобедренный треугольник 3"/>
          <p:cNvSpPr/>
          <p:nvPr/>
        </p:nvSpPr>
        <p:spPr>
          <a:xfrm rot="818490">
            <a:off x="4376480" y="1270251"/>
            <a:ext cx="2808312" cy="2952328"/>
          </a:xfrm>
          <a:prstGeom prst="triangle">
            <a:avLst/>
          </a:prstGeom>
          <a:noFill/>
          <a:scene3d>
            <a:camera prst="orthographicFront">
              <a:rot lat="126670" lon="8994987" rev="20427958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3491880" y="3131676"/>
            <a:ext cx="3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6650614" y="1052736"/>
            <a:ext cx="3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5971518" y="4725144"/>
            <a:ext cx="3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2411760" y="4005064"/>
            <a:ext cx="3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2915816" y="4005064"/>
            <a:ext cx="432048" cy="144016"/>
          </a:xfrm>
          <a:prstGeom prst="straightConnector1">
            <a:avLst/>
          </a:prstGeom>
          <a:ln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016100" y="3025086"/>
            <a:ext cx="3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Z</a:t>
            </a:r>
            <a:endParaRPr lang="ru-RU" dirty="0"/>
          </a:p>
        </p:txBody>
      </p:sp>
      <p:sp>
        <p:nvSpPr>
          <p:cNvPr id="38" name="Овал 37"/>
          <p:cNvSpPr/>
          <p:nvPr/>
        </p:nvSpPr>
        <p:spPr>
          <a:xfrm>
            <a:off x="3908425" y="3299139"/>
            <a:ext cx="96112" cy="890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2867760" y="4104571"/>
            <a:ext cx="96112" cy="890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5244024" y="3303929"/>
            <a:ext cx="96112" cy="890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5953236" y="4574017"/>
            <a:ext cx="96112" cy="890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6541802" y="1466576"/>
            <a:ext cx="96112" cy="890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5781286" y="2741335"/>
            <a:ext cx="3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5005918" y="3582198"/>
            <a:ext cx="3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4856485" y="2649492"/>
            <a:ext cx="871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1-u-v</a:t>
            </a:r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3109640" y="3635732"/>
            <a:ext cx="3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947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1772816"/>
            <a:ext cx="2952328" cy="17281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2195736" y="1524422"/>
            <a:ext cx="4680520" cy="2984698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771800" y="3429000"/>
            <a:ext cx="0" cy="108012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5724128" y="1772816"/>
            <a:ext cx="1224136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547664" y="3508524"/>
            <a:ext cx="1224136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727328" y="692696"/>
            <a:ext cx="0" cy="108012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724128" y="3372706"/>
            <a:ext cx="0" cy="108012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771800" y="692696"/>
            <a:ext cx="0" cy="108012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5724128" y="3489474"/>
            <a:ext cx="1224136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1547664" y="1772816"/>
            <a:ext cx="1224136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2726556" y="4092501"/>
            <a:ext cx="96112" cy="890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738587" y="3454326"/>
            <a:ext cx="96112" cy="890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676925" y="2213695"/>
            <a:ext cx="96112" cy="890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436544" y="1727920"/>
            <a:ext cx="96112" cy="890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2915816" y="4191027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m1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738587" y="3618805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m2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5860480" y="2227991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</a:t>
            </a:r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6588224" y="1844363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267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11760" y="1268760"/>
            <a:ext cx="3096000" cy="3096344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07720" y="1255936"/>
            <a:ext cx="3096000" cy="3096344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07390" y="1268760"/>
            <a:ext cx="1548000" cy="1530660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955720" y="2799420"/>
            <a:ext cx="1548000" cy="1548000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2771800" y="1052736"/>
            <a:ext cx="2735960" cy="2376264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3457972" y="2753358"/>
            <a:ext cx="96112" cy="890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908822" y="2346958"/>
            <a:ext cx="96112" cy="890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220072" y="1211427"/>
            <a:ext cx="96112" cy="890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911704" y="2346958"/>
            <a:ext cx="96112" cy="890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Левая фигурная скобка 18"/>
          <p:cNvSpPr/>
          <p:nvPr/>
        </p:nvSpPr>
        <p:spPr>
          <a:xfrm rot="2955554">
            <a:off x="3183671" y="2020223"/>
            <a:ext cx="110108" cy="151057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2723744" y="3379584"/>
            <a:ext cx="96112" cy="890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Левая фигурная скобка 20"/>
          <p:cNvSpPr/>
          <p:nvPr/>
        </p:nvSpPr>
        <p:spPr>
          <a:xfrm rot="13760780">
            <a:off x="3168812" y="2782401"/>
            <a:ext cx="110108" cy="90736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294988" y="3096368"/>
            <a:ext cx="9669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 smtClean="0">
                <a:solidFill>
                  <a:srgbClr val="FFC000"/>
                </a:solidFill>
              </a:rPr>
              <a:t>voxelSize</a:t>
            </a:r>
            <a:endParaRPr lang="ru-RU" sz="1000" dirty="0">
              <a:solidFill>
                <a:srgbClr val="FFC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19135198">
            <a:off x="2801948" y="2297476"/>
            <a:ext cx="966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tMaxX</a:t>
            </a:r>
            <a:endParaRPr lang="ru-RU" sz="1200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3978135" y="2990354"/>
            <a:ext cx="1503170" cy="0"/>
          </a:xfrm>
          <a:prstGeom prst="straightConnector1">
            <a:avLst/>
          </a:prstGeom>
          <a:ln>
            <a:solidFill>
              <a:srgbClr val="FFC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19135198">
            <a:off x="2959803" y="3273941"/>
            <a:ext cx="966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tMaxY</a:t>
            </a:r>
            <a:endParaRPr lang="ru-RU" sz="1200" dirty="0"/>
          </a:p>
        </p:txBody>
      </p:sp>
      <p:sp>
        <p:nvSpPr>
          <p:cNvPr id="29" name="Прямоугольник 28"/>
          <p:cNvSpPr/>
          <p:nvPr/>
        </p:nvSpPr>
        <p:spPr>
          <a:xfrm rot="16200000">
            <a:off x="3392307" y="3750409"/>
            <a:ext cx="8098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 err="1" smtClean="0">
                <a:solidFill>
                  <a:srgbClr val="C00000"/>
                </a:solidFill>
              </a:rPr>
              <a:t>voxelMaxX</a:t>
            </a:r>
            <a:endParaRPr lang="ru-RU" sz="1000" dirty="0">
              <a:solidFill>
                <a:srgbClr val="C0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636394" y="2528335"/>
            <a:ext cx="8098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 err="1" smtClean="0">
                <a:solidFill>
                  <a:srgbClr val="C00000"/>
                </a:solidFill>
              </a:rPr>
              <a:t>voxelMaxY</a:t>
            </a:r>
            <a:endParaRPr lang="ru-RU" sz="1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31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62238" y="1570534"/>
            <a:ext cx="2521022" cy="2362522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Цилиндр 8"/>
          <p:cNvSpPr/>
          <p:nvPr/>
        </p:nvSpPr>
        <p:spPr>
          <a:xfrm rot="18736062">
            <a:off x="3583595" y="1317744"/>
            <a:ext cx="643852" cy="2868102"/>
          </a:xfrm>
          <a:prstGeom prst="ca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2895625" y="1975123"/>
            <a:ext cx="1820391" cy="19579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895625" y="1975123"/>
            <a:ext cx="2016224" cy="1800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028975" y="1813198"/>
            <a:ext cx="2016224" cy="1800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028975" y="1813198"/>
            <a:ext cx="1890688" cy="195870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131840" y="1628800"/>
            <a:ext cx="1913359" cy="19845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3203848" y="1570534"/>
            <a:ext cx="0" cy="236252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3203848" y="2204864"/>
            <a:ext cx="197941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4572000" y="2204864"/>
            <a:ext cx="0" cy="172819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179093" y="3356992"/>
            <a:ext cx="9875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A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591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280</TotalTime>
  <Words>19</Words>
  <Application>Microsoft Office PowerPoint</Application>
  <PresentationFormat>Экран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Главная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FROL</dc:creator>
  <cp:lastModifiedBy>FROL</cp:lastModifiedBy>
  <cp:revision>16</cp:revision>
  <dcterms:created xsi:type="dcterms:W3CDTF">2013-05-14T19:22:47Z</dcterms:created>
  <dcterms:modified xsi:type="dcterms:W3CDTF">2013-05-25T19:26:32Z</dcterms:modified>
</cp:coreProperties>
</file>